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g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72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Ta'ýra Mokõiha okañy ha ojejuhu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Mba'era'a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Mbaʼéichapa pe túva otrata pe taʼýra mokõihápe ou jeývo?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Omosẽ ta'ýra mokõiha.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Oinupã ta'ýra mokõiháme.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Ndohechái ta'ýra mokõiha.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Vy'ápe oguerohory ta'ýra mokõiha.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Vy'ápe oguerohory ta'ýra mokõiha.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81Ñandejára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Peteĩ Deudor Odevéva Diez Mil Talento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‘¿Ndahaʼéi piko nde reiporiahuvereko vaʼerãmoʼã ne rapicha rembiguáipe che aiporiahuvereko haguéicha?’.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peteĩ kuimbaʼe odevéva pe rréipe diez mil talento. Mburuvicha guasu oiporiahuvereko pe karaípe, omboyke pe deuda.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kuimba'e katu osẽvo, ojuhu peteĩ hembiguái odevéva chupe cien denario. Ojagarra chupe ha ipochy hese. “¡Epaga jey la redevéva chéve!”.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omombo hapicha hembiguáipe kárselpe. Mburuvicha guasu ohendu ko marandu ambue hembiguáigui.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 pe rréi ipochy ha ohenói jey pe tembiguáipe. “Akansela opa upe nde deuda rejerure asy haguére chéve. ¿Ndahaʼéi piko peiporiahuvereko vaʼerãmoʼã pende rapicha siervokuérape che aiporiahuvereko haguéicha?”.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heʼi: “Ore Ru yvagapegua peneperdona haguéicha, peñoperdona vaʼerã”.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tembiguáipe ojehekýi peteĩ deuda tuichaitereívagui, diez mil talento.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haʼe noperdonái hapicha hembiguáipe odevéva chupe cien denario.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Kóva ha’e peteĩ aktitu no agradecido.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Avei ñañeperdona ha jajesalva grásia rupive Jesús rupive.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Nañanderesaráiramo upe grásiagui, ñaperdonava’erã umi ojapo vaívape ñanderehe.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Jesu?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ñaneperdonáva ha ñanderayhúva ipahaite peve.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Mboy pirapire piko ohupyty chupe escrito pe mburuvicha guasu??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cien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doscientos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cien talento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diez mil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diez mil 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4000"/>
              <a:t>Ko che ra'y omanóma ha oikove jey. haʼe okañy ha ojejuhu’. Upévare oñepyrũ ovyʼa hikuái.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‘¿Ndahaʼéi piko nde reiporiahuvereko vaʼerãmoʼã ne rapicha rembiguáipe che aiporiahuvereko haguéicha?’.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82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¡Hosanna David Ra'ýpe!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Umi hénte ohóva henondépe ha umi oĩva hapykuéri osapukái: “¡Hosana David Raʼýpe!”. "¡Tovy'a pe oúva Ñandejára rérape!" "¡Hosanna pe ijyvatevévape!"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oñembojávo Jerusalén ndive, omondo mokõi hemimbo'épe ha he'i: “Tereho pe puévlope, ha rejuhúta peteĩ vúrro ijykére. Eipe’a ha egueru chéve”.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Mokõi disípulo oike pe puévlope ha ojapo Jesús heʼi haguéicha chupekuéra.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Ojuhu hikuái pe vúrro. “Ñandejára oikotevẽ hesekuéra.” Upéi pe ijára omondo pyaʼe chupekuéra.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oguapy peteĩ vúrro raʼy ári ha oike Jerusalénpe. Umi hénte ohóva henondépe ha osapukái: “¡Hosana David Raʼýpe!”.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hecho Jesús ojupi hague peteĩ vúrro raʼy ári ha umi hénte oguerohoryha chupe, ojejapo vaʼekue heʼiháicha pe profesía ojeskrivíva la Bíbliape. Péro avave ndoikuaái upéva.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"Jesús ojupi peteĩ vúrro ra'y ári, ha umi hénte osapukái.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‘¡Hosana David Raʼýpe!’.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Enterove umíva oñeprofetisa la Bíbliape.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oiko vaʼekue iñeʼẽrendu rupi,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ojehai haguéicha la Bíbliape.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 jasegíva Jesúspe ñaneñeʼẽrendu vaʼerã avei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ñe'ẽ hekopete.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ñande rréi digno ojeguerohory ha oñembotuicha.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n">
                <a:solidFill>
                  <a:schemeClr val="tx1">
                    <a:lumMod val="50000"/>
                    <a:lumOff val="50000"/>
                  </a:schemeClr>
                </a:solidFill>
              </a:rPr>
              <a:t>No 73 Ñandejára Ñe’ẽ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400"/>
              <a:t>Jesús omoingove jey Lázarope omanóva apytégui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Jesús ojupi kavaju ári Jerusalénpe?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vúrro raʼy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kavaju mitã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elefante ra’y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kaméllo raʼy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peteĩ vúrro raʼy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Umi hénte ohóva henondépe ha umi oĩva hapykuéri osapukái: “¡Hosana David Raʼýpe!”. "¡Tovy'a pe oúva Ñandejára rérape!" "¡Hosanna pe ijyvatevévape!"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83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Che róga ha’e peteĩ óga oñembo’ehápe.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—Ojehai —he'i chupekuéra, "Che rógape oñembohérata ñembo'e róga', ha katu peẽ pejapo chugui peteĩ 'mondaha róga'".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oike Jerusalén témplope. Pe témplo ryepýpe oĩ vaʼekue heta komersiánte ha okambiáva pláta.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omboyke umi okambiáva pláta mesa ha umi ovendéva paloma rréha. Omboguata opavave ojoguáva ha ovendéva upépe.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he’i pochýpe: “Ñandejára Ñe’ẽme he’i: Che rógape oñembohérata óga oñembo’ehápe, ha nde katu rejapo chugui mondaha róga”.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omosẽ umi komersiántepe témplogui ha omonguera umi hasývape témplope.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Tupao, tupao, ha’e pe tenda ñamomba’eguasu ha ñañembo’e haĝua Ñandejárape.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ipochy umi hénte ndive omoambuéva peteĩ lugár oñenegosiahápe.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Mba’épe piko reju tupaópe?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Tupaópe, rejotopa va’erã Ñandejára ndive adoración ha ñembo’e reheve.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tupao jára. Jesús ha’e pe ohupytýva ñane adoración ha ñembo’e tupaógui.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Jesús he'i chupe: "Che hína pe jeikove jey ha pe jeikove. Pe ojeroviáva cherehe oikovéta, omanóramo jepe.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ha oikovéva ha ojeroviáva cherehe, nomanomoʼãi arakaʼeve. ¿Reguerovia piko kóva?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 1. 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¿Mávapepa Jesús omosẽ pe témplogui?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Judío kuéra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gentil-kuéra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Pa’i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Ñemuhakuéra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Ñemuhakuéra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—Ojehai —he'i chupekuéra, "Che rógape oñembohérata ñembo'e róga', ha katu peẽ pejapo chugui peteĩ 'mondaha róga'".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84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ojohéi Hemimboʼekuéra py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Ko'ágã che, pende Jára ha Mbo'ehára, ajohéima pende py, peẽ avei pejohéi vaerã pende py.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okaru paha idisipulokuérandi. Jesús oikuaa upéva haʼeha pe último okaru idisipulokuérandi.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ogueru sapyʼa y pe mbaʼyrúpe, ha oñepyrũ ojohéi peteĩ teĩ idisipulokuérape.</a:t>
            </a:r>
            <a:r xmlns:a="http://schemas.openxmlformats.org/drawingml/2006/main">
              <a:rPr lang="g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Oguahẽvo Pedro turno, Pedro he'i: "Mba'ére piko Ñandejára ojohéi ñande py? Che ndajohéi mo'ãi!"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ombohovái. "Ndajohéiramo nde py, nde ha che ndoroguerekói mba'eve hendive. Ikatu ko'ágã nerentendeporãi, ha katu peteĩ ára rentendepáta".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"Ajohéi nde py amoĩ haguã techapyrã. Ko'ágã guive, pejohéi py ha oiko pendehegui umi tapicha oservíva ojupe".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múndope umi kuimbaʼe ijyvatevéva oservi umi kuimbaʼe ijyvatevévape, péro upéva rangue Jesús ojohéi idisipulokuérape ha oñemeʼẽ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hekove ñanderehehápe.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 haʼéramo Jesús disípulo, javyʼa vaʼerã jajoservívo pe lugár ijyvatevévape, jaipota rangue ojetrata ñandéve pe lugár ijyvatevévape.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 ou peteĩ notísia Jesúspe. “Lázaro hasy. Por favor, eju pya'e ha emonguera chupe".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pe kuimbaʼe ijyvatevéva, péro haʼe og̃uahẽ pe lugár ijyvatevévape ha oĩ dispuésto ñandeservi hag̃ua enterovépe.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 piko ndohejái Jesús ojohéi ipy?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Pedro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Ko'ágã che, pende Jára ha Mbo'ehára, ajohéima pende py, peẽ avei pejohéi vaerã pende py.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85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oñemboʼe pe sérro ári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Oho mombyrymi, ho'a yvýpe ha oñembo'e: "Che Ru, ikatúramo, tojepe'a chehegui ko kópa. Ha katu ndaha'éi che aipotaháicha, nde reipotáicha".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Okaru rire, Jesús oho idisipulokuéra ndive peteĩ lugár héravape Getsemaní.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he’i hemimbo’e kuérape: “Che ánga ombyasy ha omano meve. Pepyta koʼápe ha peñatende chendive”.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""Che Ru, ikatúramo, tojeipe'a chehegui ko kópa. Ha katu ndaha'éi che aipotaháicha, nde reipotáicha." Jesús oñemboʼe ipyʼaite guive. Umi disípulo katu oke pypuku.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heʼi, omombáyvo idisipulokuérape: “¿Ndaikatúi piko peñatende chendive peteĩ óra aja? Jesareko. Ko’ápe ou che traidor chejagarra haĝua”.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ipahápe, Jesús osegi umi hénte oúvape ojagarra hag̃ua chupe. Ha’eva’ekue ñamano haĝua japaga haĝua ñande angaipa kurusúre Ñandejára oipotaháicha.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ou mboyve, omano.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Hasy Jesús omano haguére opaga haĝua ñande angaipa kurusúre, ha katu ha’e iñe’ẽrendupaite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rembipota haʼégui.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Ñaha’arõ raẽ va’erã Ñandejára rembipota oñekumpli rangue che rembipota ñande rekovépe.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lang="g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ndopekái ko tetãme osegi porãgui Ñandejára rembipota.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Moõpa oñemboʼe Jesús ojejagarra mboyve?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témplope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Getsemaní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 koty yvategua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Lago Galilea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Getsemaní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Oho mombyrymi, ho'a yvýpe ha oñembo'e: "Che Ru, ikatúramo, tojepe'a chehegui ko kópa. Ha katu ndaha'éi che aipotaháicha, nde reipotáicha".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86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omano kurusúre.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Jesús osapukái hatã: “Che Ru, nde pópe amoĩ che espíritu”. Péicha he’ipa rire, opytu’u paha.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Jesús, ojagarráva umi soldádo rrománo, omonde iñakãme peteĩ koróna ñuatĩgui, oñembohory hese, ogueraha pe kurusu ha ojegueraha chupe ojejuka hag̃ua pe sérrope.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Upéi, Jesús oñemosãingo kurusúre mokõi delincuente ndive. Umi hénte oñemboʼy omaña ha umi governánte oñembohory voi hese.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“Che Ru, eperdona chupekuéra, ndoikuaáigui mba'épa ojapo hikuái.” Jesús oñemboʼe umi ojuka vaʼekuére chupe.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he'i: —¡Opa! Ha Ha’e oñakãity ha oheja ijespíritu.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Lázaro ermána heʼi Jesúspe ou vaʼekue tarde: “Jesús, reimerire koʼápe, nomanói vaʼerãmoʼã che ermáno”.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jave pe témplo kortína ojedesgarra mokõi hendápe yvate guive iguy peve. Yvy oryrýi ha umi ita ojepe’a. Umi soldádo omosãingo vaʼekue kurusúre Jesúspe ohechávo upéva, okyhyjeterei hikuái, ha osapukái: “¡Añetehápe haʼe Ñandejára Raʼy!”.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Jesús angaipa’ỹva ohasa asy ha omano ñanderehehápe, ha opaga ñande angaipa.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natekotevẽi japaga ñandejehe.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 jajesalva Jesús rupive.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Ndajaresarái va’erã ko mba’égui sapy’ami.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Salvador ñandesalvava’ekue omanóvo ñande angaipakuérare kurusúre.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Máva ndivepa Jesús oñemosãingo kurusúre?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Disípulokuéra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Kuñanguéra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Pa’ikuéra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mba’evai apoha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Umi mba’evai apoha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Jesús osapukái hatã: “Che Ru, nde pópe amoĩ che espíritu”. Péicha he’ipa rire, opytu’u paha.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87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Sepulcro Nandi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Upémarõ ojere ha ohecha Jesúspe oñemboʼyha upépe, péro ndohechakuaái Jesús haʼeha.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Magdalena oho pe sepultúrape ohecha hag̃ua Jesús omanóvape. Ha katu, pe sepultúra rokẽ itaguigua ojepe’a.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sepultúrape ndaipóri Jesús retekue. María oimoʼã oĩha omonda vaʼekue Jesús retekue.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ánhel ojehechauka ha oporandu. —Mba'ére piko repukavy? María ombohovái: “Oĩ omonda Jesús retekue”.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heʼi: “Peipeʼa pe sepultúra rokẽ itaguigua”. Jesús omanda: “Esẽ, Lázaro”.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ojere jave, oĩ Jesús oikove jeýva. María katu ndohechakuaái Jesúspe. Ha'e noimo'ãi Jesús oikove jeytaha.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"María..." Jesús ohenóivo añoite, María ohechakuaa chupe. “Ñandejára, añetehápe reikove jey” Jesús oñemoingove jey mbohapy ára omano rire.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Avave ko yvy ape ári nomanói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ha oikove jey.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Péro pe peteĩnteva, Jesús, oñemoingove jey vaʼekue omanóvagui, oikove gueteri.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La Biblia heʼi umi ojeroviáva Jesús rehe oikove jeyha avei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Jesús-icha.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ndajaperdeivaʼerã ñane esperánsa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jeikove opave'ỹvape guarã.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Señor de la Victoria ipu’akava’ekue ñemano rehe ha oikove jeýva.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opensa María ohechávo ndaiporiha Jesús pe sepultúrape?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oñemoingove jey!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Kóva ndahaʼéi Jesús sepultúra!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Oĩ omonda vaʼekue Jesús retekue!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¡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Disipulokuéra ojogua Jesús retekue!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¡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Oĩ omonda vaʼekue Jesús retekue!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Upémarõ ojere ha ohecha Jesúspe oñemboʼyha upépe, péro ndohechakuaái Jesús haʼeha.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88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ojupíva yvágape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He’i rire upéva, ojegueraha chupe hesa renondépe voi, ha peteĩ arai omokañy chupe hesa’ỹijógui.</a:t>
            </a:r>
            <a:r xmlns:a="http://schemas.openxmlformats.org/drawingml/2006/main">
              <a:rPr lang="g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disípulo ndoikuaáiva Jesús oñemoingove jey hague, okyhyje ha oñedesepsiona.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oñemoingove jey va’ekue ou ha oñembo’y ijapytepe kuéra, ohechauka chupekuéra ipo ha ikostádo ha he’i: “Anive peduda ha pejerovia”.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 sorprendentemente, tres día omano rire, Lázaro osẽ oguata. Umi hénte ovyʼaiterei ohechávo upéva ha omombaʼeguasu Ñandejárape.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Upéi, Jesús he’i oho jeytaha Itúva, Tupã rendápe ha opromete omboutaha Espíritu Santo.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 Jesús omanda hemimbo'e kuérape ha'e haguã testigo Hendápe opa peve ko mundo, omombe'u haguã marandu porã ha ombo'e haguã pe ñe'ẽ.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Omohu’ã rire opa misión ko yvy ári, Jesús ojupi yvágape idisipulokuéra renondépe. Ha opromete oréve ou jeytaha ko tetãme peteĩ ára.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omanda hemimbo’ekuérape opredika haĝua pe evangelio ko yvy paha peve ojupi mboyve Yvágape.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Tupao ha’e peteĩ aty Jesús remimbo’ekuéra.</a:t>
            </a:r>
            <a:r xmlns:a="http://schemas.openxmlformats.org/drawingml/2006/main">
              <a:rPr lang="g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discípulo ramo, japredikava’erã pe evangelio oparupiete. Ha ñande ñaimevaʼerã testígo Jesús rehe.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oikove gueteri, oguapy Ñandejára akatúape, ha ou jeýta ko yvy ape ári oñepromete haguéicha.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ohechauka idisipulokuérape Jesús oñemoingove jey vaʼekue?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Umi marca de clavo ipo ha ipy rehe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Espina marca oh iñakã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 de látigos oĩva hapykuépe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Hova rehe oñembyai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Umi marca de clavo ipo ha ipy rehe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He’i rire upéva, ojegueraha chupe hesa renondépe voi, ha peteĩ arai omokañy chupe hesa’ỹijógui.</a:t>
            </a:r>
            <a:r xmlns:a="http://schemas.openxmlformats.org/drawingml/2006/main">
              <a:rPr lang="g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89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Espíritu Santo oúma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Opavave ha’ekuéra henyhẽ Espíritu Santo-gui ha oñepyrũ oñe’ẽ ambue ñe’ẽme pe Espíritu ombokatupyryháicha chupekuéra.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disípulo oĩ vaʼekue Jerusalénpe Jesús heʼi haguéicha. Oguahẽvo Pentecostés ára, opavave oĩ peteĩ hendápe.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omoingove jey Lázarope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iñe’ẽ rupive.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Ñamano vaʼerã algún día, péro ñamoingove jey vaʼerã jajerovia haguére Jesúsre.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Nde ha’eva’erã peteĩ kristiáno oikóva esperanza reheve oikove jeytaha.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Sapy’aitépe ou peteĩ tyapu ha’etéva peteĩ yvytu hatã oipejúva ha omyenyhẽ pe óga tuichakue oguapyhápe hikuái.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upéi oĩ peteĩ tatatĩ ñe’ẽ peteĩteĩva akã ári, ha upéi opavave henyhẽ Espíritu Santo-gui ha oñepyrũ oñe’ẽ ambue ñe’ẽme.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Opavave oñesorprende jave, Pedro oñepyrũ opredika chupekuéra Jesús ha pe marandu porã rehegua.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tapicha ohendu pe evangelio, oñearrepenti ha oñemongarai. Upe árape ojevautisa mas de 3.000 persóna.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omondo Espíritu Santo hemimbo'e kuérape.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Espíritu Santo ome'ẽ Pédrope arandu ha pu'aka opredika haguã marandu porã.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Espíritu Santo oĩ opavave ojeroviáva Jesús rehe korasõme.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 ñanderesarái Espíritu Santo ha’eha pe ome’ẽva ñandéve arandu ha py’aguasu ñamombe’u haĝua pe marandu porã, ome’ẽ haguéicha Pedro-pe arandu ha pu’aka.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omondo Espíritu Santo opavave ojeroviávape hese ñanepytyvõ haguã.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Mba’épa ohendu hikuái Espíritu Santo oúrõ guare?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 ryapu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arasunu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yvytu hatã oipejúva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ñembo’e ryapu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yvytu hatã oipejúva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Opavave ha’ekuéra henyhẽ Espíritu Santo-gui ha oñepyrũ oñe’ẽ ambue ñe’ẽme pe Espíritu ombokatupyryháicha chupekuéra.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90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Felipe Omombe'u Evangelio Etiopía-pe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Upéi Felipe oñepyrũ upe Escritura pehẽngue voi ha omombeʼu chupe pe marandu porã Jesús rehegua.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4000"/>
              <a:t>Ko che ra'y omanóma ha oikove jey. haʼe okañy ha ojejuhu’. Upévare oñepyrũ ovyʼa hikuái.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pe tekove jára omoingove jeýva umi omanóvape.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 peteĩ Ñandejára remimbou he’i Felipe ojeroviávape Jesús rehe “Eho sur gotyo tape-pe tape desierto-pe.”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Oñepyrũ osẽ pe desierto sur gotyo pe ánhel heʼiháicha. Haʼe oñeporandu mbaʼérepa pe ánhel omondo chupe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 tiémpope, pe eunuco oñangarekóva plátare Etiopía retãme g̃uarã, oĩ hína kuri pe karrétape, ha olee proféta Isaías kuatiañeʼẽ. Felipe oñemboja ha oporandu. — ¿Rentende piko pe releéva 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heʼi: “¿Mbaʼéicha piko antendepáta, ndaipóriramo omyesakãva chéve?”. Felipe oñepyrũ upe Escritura pehẽngue voi ha omombe’u chupe pe marandu porã Jesús rehegua.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etíope orresivi rire Jesúspe, vyʼápe oho jey hetãme. Felipe oagradese Espíritu Santope ogueraha haguére chupe upépe.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 ndaikatúi ontende porã ha katu iñe’ẽrendu Espíritu Santo orden-pe. Upévare ikatu opredika pe etíope pe marandu porã.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Sapyʼánte ñaime peteĩ situasión ndaikatúiva ñantende.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katu rejerovia ramo Ñandejárare ha neñe’ẽrendúramo chupe Espíritu Santo rupive upe momento-pe jepe, ikatu avei ha’e peteĩ kuimba’e jerovia rehegua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omombe'úva marandu porã.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 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omotenondéva pe relación jajotopava’erã hendive.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Mba'épa raka'e pe eunuco etiopía Felipe oikuaava'ekue encargado ramo ?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oñatende vaʼekue pe ehérsitore.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Ha’e niko tembi’u apoha hetãmegua.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Ha’e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va'ekue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oĩha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imba'e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tetã mba'éva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Ha'e ocontrola tetã adoración.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Ha’e oñatendeva’ekue hetã viru rehe.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Upéi Felipe oñepyrũ upe Escritura pehẽngue voi ha omombeʼu chupe pe marandu porã Jesús rehegua.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Saúl Ojotopa Jesús ndive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Mboy ára ohasáma Lázaro omano hague Jesús ou jave?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mokõi ára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mbohapy ára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irundy ára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mbohapy ára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Ho'a yvýpe ha ohendu peteĩ ñe'ẽ he'íva chupe: Saúl, Saúl, mba'ére piko chepersegi?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peteĩ kuimbaʼe hérava Saúl, ndochaʼéiva umi ojeroviávare Jesúsre, ha ndochaʼéi pe iglésiare.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Saúl ndochaʼéi Jesúsre, upévare oho Damáscope ojagarra hag̃ua umi kristiánope.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Oĝuahẽvo Damasco-pe oviaha aja, sapy’aitépe peteĩ tesape yvágagui omimbi ijerére. Ohendu peteĩ ñe’ẽ he’íva: “Saúl, Saúl, ¿Mba’ére piko chepersegi?”.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Saúl oporandu: “¿Máva piko nde, Ñandejára?”. “Che hína Jesús, peẽ pepersegíva.” Saúl oñesorprende Jesús oikoveha. Haʼe oimoʼã Jesús omanóma hague.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Saúl, oikuaavaʼekue Jesúspe, oiko chugui peteĩ kuimbaʼe pyahu. Upévare oiko chugui Pablo Apóstol, ombaʼapo jejopyvaʼekue opredika hag̃ua pe marandu porã umi tetã ambueguápe, ha ohai heta lívro bíblico.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Saúl ningo peteĩ kuimbaʼe opersegi vaʼekue pe iglésia, péro Ñandejára heʼi chupe apóstol.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Saúl, oikuaavaʼekue Jesúspe, oiko peteĩ mbaʼe idiferénteva yma guarégui.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Mbaʼe kámbiopa rejapo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reikuaa guive Jesúspe?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ojotopáva Jesús ndive oikova’erã peteĩ tekove iñambuéva yma guarégui.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operdona va’ekue umi kuimba’e aña Saúlicha ha ohenói ha omoĩ chupekuéra omba’apóva.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¿Mbaʼérepa Saúl oho Damáscope?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Ojagarra hag̃ua umi kristiánope.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Oguereko haguã peteĩ viaje.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Oguereko haguã peteĩ adoración.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Omombe'u haguã marandu porã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Ojagarra hag̃ua umi kristiánope.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Ho'a yvýpe ha ohendu peteĩ ñe'ẽ he'íva chupe: Saúl, Saúl, mba'ére piko chepersegi?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Jesús he'i chupe: "Che hína pe jeikove jey ha pe jeikove. Pe ojeroviáva cherehe oikovéta, omanóramo jepe.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ha oikovéva ha ojeroviáva cherehe, nomanomoʼãi arakaʼeve. ¿Reguerovia piko kóva?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 1. 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Pablo angirũ porã, Bernabé.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Bernabé katu ogueraha chupe ha ogueraha apóstol rendápe. Omombe'u chupekuéra mba'éichapa Saúl oho jave ohecha Ñandejárape ha Ñandejára oñe'ẽ hague chupe, ha mba'éichapa Damasco-pe opredika kyhyje'ỹre Jesús rérape.</a:t>
            </a:r>
            <a:r xmlns:a="http://schemas.openxmlformats.org/drawingml/2006/main">
              <a:rPr lang="g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oikuaa rire Jesúspe, oikuaase Jesús remimboʼekuérape.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Jesús remimboʼekuéra okyhyje Páblogui. Ndoikuaáigui hikuái Pablo oikuaa rire Jesúspe ojeroviaha Jesús rehe.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Bernabé oipytyvõ Páblope. “¡Añetehápe oikuaa Jesúspe ha okambiaite!”.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—Ahecha avei Pablo opredika Damasco-pe, upépe oho ojagarra umi cristiano-pe! Umi disípulo ifasilmente oñemoangirũ Pablo ndive.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 rire, Bernabé ha Pablo oñoamigoite ha oviaha oparupiete opredika hag̃ua oñondive pe marandu porã.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Pablo, opersegíva iglésia, oikuaa Jesúspe ha oiko chugui peteĩ kuimbaʼe pyahu, péro umi hénte ndogueroviái chupe.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Ñandejára oprepara Bernabépe ha ojapo chupe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ombaʼapóva Páblope g̃uarã.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ha Bernabé ojapo haguéicha, ñande jajeroviáva angirũ porã ha ñañopytyvõvaʼerã.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omondo ñandéve peteĩ amígo ikatúva ñanepytyvõ jahasa jave provléma.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¿Mávapa oipytyvõ Páblope ha oiko chugui iñamígo oiko jave provléma?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74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oñemoambue hague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Bernabé katu ogueraha chupe ha ogueraha apóstol rendápe. Omombe'u chupekuéra mba'éichapa Saúl oho jave ohecha Ñandejárape ha Ñandejára oñe'ẽ hague chupe, ha mba'éichapa Damasco-pe opredika kyhyje'ỹre Jesús rérape.</a:t>
            </a:r>
            <a:r xmlns:a="http://schemas.openxmlformats.org/drawingml/2006/main">
              <a:rPr lang="g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9:27 -pe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Dorcas, oikove jeýva.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Pedro omondopaite chupekuéra pe kotýgui; upéi oñesũ ha oñembo’e. Ojere pe kuña omanóva gotyo, he'i: —Tabita, epu'ã. Oipe'a hesa, ha ohechávo Pédrope oguapy.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peteĩ disípulo hérava Dorcas, akóinte ojapo vaʼekue iporãva ha oipytyvõ umi imboriahúvape.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 tiémporupi hasy ha omano. Ivesinokuéra ombyasyeterei ha ogueru jey Pédrope.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 og̃uahẽvo, opavave haʼe oipytyvõ vaʼekue hasẽ, ohechaukávo umi ao orresivi vaʼekue jopóiramo.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omondopaite chupekuéra pe kotýgui; upéi oguejy ijyva ári ha oñembo’e.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“¡Dorcas, epu’ã!”, he’i Pedro. Oipe'a hesa, ha oguapy ohechávo Pédrope. Ohechávo upéva, opavave ovy’a ha heta tapicha upe puévlope ojerovia Jesús rehe.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haʼe vaʼekue Jesús disípulo, ha ikatu ojapo Jesús ojapo vaʼekue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ha’e oĩrõ guare ko yvy ape ári.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 idisipulokuérape haʼekuéra ojapotaha avei haʼe ojapo haguéicha.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Ñande ningo Jesús remimboʼe.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Tekotevẽ ñaaprende ha ñanemanduʼa Jesús ojapovaʼekuére ko tetãme ha jajapo Jesús ojapo haguéicha.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omeʼẽ hemimboʼekuérape podér ikatu hag̃uáicha opredika pe marandu porã.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Upépe ha'e oñemoambue henondépe. Hova omimbi kuarahyicha, ha ijao oñemomorotĩ pe tesapeicha.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Ñe’ẽpoty ryru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og̃uahẽrõ guare Dórcaspe, umi hénte oñembyasy ha mbaʼépa ohechauka chupe?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Dorcas ojapovaʼekue.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Tembi'u Dorcas ojapova'ekue.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ra'y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kuatiañe'ẽ.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Ao Dorcas ojapovaʼekue.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Pedro omondopaite chupekuéra pe kotýgui; upéi oñesũ ha oñembo’e. Ojere pe kuña omanóva gotyo, he'i: —Tabita, epu'ã. Oipe'a hesa, ha ohechávo Pédrope oguapy.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Cornelio, peteĩ gentil Salvado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Umi ojeroviáva oñesirkunsidáva ou vaʼekue Pedro ndive, oñemondýi pe espíritu sánto rregálo oñeñohẽ haguére umi tetã ambueguápe jepe.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10 -pe.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Cesaréape oĩ peteĩ kuimbaʼe hérava Cornelio, peteĩ senturión oĩva pe ojekuaáva Regimiento Italiano-pe.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Ha’e ha opa ifamilia ojerovia ha okyhyje Ñandejáragui; haʼe omeʼẽ pyʼaporã umi oikotevẽvape ha oñemboʼe meme Ñandejárape.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árape, Cornelio ohendu Ñandejára ñe’ẽ oñembo’e aja. “Emondo kuimbaʼekuérape haʼe hag̃ua peteĩ kuimbaʼe hérava Pedro.”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Upe tiémpope, Pedro ohecha avei peteĩ visión oñemboʼe jave. Ñandejára omeʼẽ chupe yvágagui mymbakuéra umi hudío ndaikatúiva hoʼu ha omanda chupe hoʼu hag̃ua.</a:t>
            </a:r>
            <a:r xmlns:a="http://schemas.openxmlformats.org/drawingml/2006/main">
              <a:rPr lang="g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“Ani pehenói mbaʼeve ikyʼáva Ñandejára omopotĩvaʼekue”.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 Pedro osegi umi kuimbaʼe Cornelio omondovaʼekuépe ha oho Cornelio rógape.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 opredika chupekuéra Jesús ha pe marandu porã Cornelio ha hogayguakuérape. Upéi pe Espíritu Santo oguejy hi'arikuéra. Ohechakuaa omañávo ko mba’ére; "¡Umi gentil jepe ikatu ojesalva ojeroviáramo Jesús rehe!"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 oimo’ãkuri umi judío añoite ikatuha ojerovia Jesús rehe ha ojesalva.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Ha katu Tupã evangelio ndoguerekói ñemboyke opa tavayguakuéra ko yvy ape ári apytépe.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Ñamombe’uva’erã pe marandu porã opavave oĩvape ko yvy ape ári ikatu hağuáicha ojesalva.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ogueraha hendive Pedro, Santiago ha Juan-pe, ha ogueraha chupekuéra ha'eño peteĩ yvyty yvate gotyo.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ome’ẽ salvación opavave ojeroviávape hese, taha’e ha’éva nacionalidad térã estatus.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¿Mbaʼe visiónpa ohecha Pedro oñemboʼe aja?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oguejy yvágagui.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oguejy yvágagui.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Ángel oguejyva yvágagui.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Oguejy yvágagui mymba judío kuéra ndaikatúiva ho'u.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Oguejy yvágagui mymba judío kuéra ndaikatúiva ho'u.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Umi ojeroviáva oñesirkunsidáva ou vaʼekue Pedro ndive, oñemondýi pe espíritu sánto rregálo oñeñohẽ haguére umi tetã ambueguápe jepe.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10 -pe.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Purahéi Purahéi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ka’irãime jepe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Pyharepyte rupi Pablo ha Silas oñemboʼe ha opurahéi purahéi Ñandejárape, ha umi ótro prisionéro ohendu chupekuéra.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1. 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ha Silas ojapo ikatúva guive opredika hag̃ua pe marandu porã Filipe-pe. Péro umi ndochaʼéiva hese oinupã Pablo ha Sílaspe ha omoinge chupekuéra kárselpe.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ha Silas oñemboʼe ha omombaʼeguasu Ñandejárape kárselpe jepe. Opavave oĩva pe kárselpe ohendu upéva.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Upéi sapyʼaitépe oiko peteĩ yvyryrýi tuichaitereíva ha ojepeʼapaite umi kársel rokẽ. Pe kársel ñangarekohára ojepyʼapyeterei oimoʼãgui umi préso okañy hague.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osapukái: “Ani pejepy’apy! ¡Opavave ñaime ko’ápe!” “Karai, mba’épa ajapova’erã ajesalva haĝua?”. Oporandu pe Carcelero.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"Ejerovia Ñandejára Jesús rehe. ¡Upéicharõ nde ha ne rogaygua pejesalváta!" Upe aravo pyharépe pe ka’irãi rerekua ogueraha chupekuéra ha ojohéi umi herida; upéi pya’e ha’e ha opavave ifamilia ojevautisa.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Upépe ha'e oñemoambue henondépe. Hova omimbi kuarahyicha, ha ijao oñemomorotĩ pe tesapeicha.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Pablo ha Silas noñedesilusionái ha oñemboʼe ha ojeguerohory chupekuéra,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jepe oñembyepoti chupekuéra omano meve.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Upéi Ñandejára oipeʼa pe kársel rokẽ ha omeʼẽ chupekuéra oportunida opredika hag̃ua pe marandu porã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pe ka’irãi rerekua ha hogayguakuérape.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Oĩ sapy’ánte ñaimehápe apañuãime, avei.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Ha nderehejáiramo reñembotavy ha rehasáramo ñemboʼe ha ñemombaʼeguasu, Ñandejára ndesalváta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peteĩ manera hechapyrãvape.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omeʼẽ chéve puʼaka asupera hag̃ua opa mbaʼe ijetuʼúva ha ijetuʼúva.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Mba'épa ojapo Pablo ha Silas ka'irãime??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Hasẽ hikuái.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Ojerure asy hikuái hekove.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Ojedesilusionákuri hikuái.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Oñembo’e ha opurahéi hikuái purahéi.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Oñembo’e ha opurahéi hikuái purahéi.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Pyharepyte rupi Pablo ha Silas oñemboʼe ha opurahéi purahéi Ñandejárape, ha umi ótro prisionéro ohendu chupekuéra.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1. 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96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Pablo opredika pe Evangelio pe Rréipe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Pablo ombohovái: “Mbyky térã ipukúva--ajerure Ñandejárape ndaha’éi nde añónte, ha katu opavave cherendúva ko árape oiko haĝua chuguikuéra che ha’éva, ndaha’éiramo ko’ã cadena”.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opredika pe evangelio ha amo ipahápe oiko chugui prisionéro Jerusalénpe. Rréi Agripa oporandu umi pekádo ojapóvare pe préso Pablo.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“¡Reguereko permiso reñe’ẽ haĝua ndejehegui!”. Agripa omeʼẽ peteĩ tiémpo Pablo oñepyrũ hag̃ua oñedefende.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oipuru pe oportunida opredika hag̃ua pe evangelio. —Oh mburuvicha guasu, aipota reiko cheichagua ndaha'éiramo ko'ã kadéna!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Mburuvicha guasu ndojuhúi mba'eveichagua angaipa Páblope. Pablo ohose Roma-pe ha opredika pe evangelio Emperador-pe..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 javete ojehechauka henondépe Moisés ha Elías, oñemongeta Jesús ndive.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Amo ipahápe Pablo ojerure pe mburuvicha guasu rrománope. Oĩrõ guare préso, Pablo ojupi peteĩ várkope oho hag̃ua pe emperadór de Róma rendápe.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ningo peteĩ préso, péro orgulloso opredika pe evangelio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mburuvicha guasu renondépe ijehusga tee.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Ndotĩrigui pe evangelio-gui, ha oguerovia ha’eha peteĩ añetegua oñemomba’eguasúva.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Tekotevẽ japredika jerovia ha py’aguasúpe Jesús Evangelio taha’e ha’évape jajuhúva.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 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ningo tuicha ijyvateve pe kuimbaʼe ijyvatevévagui ko múndope.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Pablo pe rréi ohusga vaʼekue Pablo omeʼẽrõ guare chupe oportunida oñeʼẽ hag̃ua?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opredika Jesús Evangelio.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 oakusa peteĩ persóna ivaívare.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Ojerure ojepoi haguã chugui.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Oñembo’e ha opurahéi purahéi.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Haʼe opredika Jesús Evangelio.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Pablo ombohovái: “Mbyky térã ipukúva--ajerure Ñandejárape ndaha’éi nde añónte, ha katu opavave cherendúva ko árape oiko haĝua chuguikuéra che ha’éva, ndaha’éiramo ko’ã cadena”.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¡Pe Barco Ohundi hína!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ha he'i: ‘Ani rekyhyje, Pablo. Peẽ peñehundi vaʼerã César renondépe; ha Ñandejára omeʼẽ ndéve opa umi ohóva nendive várkope’.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ojegueraha Rómape várkope umi ótro prisionéro ndive.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pe várko oĩ kuri peligro-pe oñehundi hag̃ua pe tifón káusare. Maymáva oryrýi kyhyjégui.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oñemboʼe Ñandejárape ha omombeʼu umi héntepe. "Ani rekyhyje. Ñandejára he'i avave nomanomo'ãiha".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ñe’ẽ oúva araigui he’i: “Kóva hína che Ra’y, che ahayhúva; hendive avy’aiterei. ¡Pehendu chupe!”.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várko oñapymi, péro Pablo heʼi haguéicha, enterove umi hénte ikatu oguejy pe íslape ni peteĩ omanoʼỹre.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opredika Jesúspe upe íslape ha omombaʼeguasu Ñandejárape.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oñemboʼe, omokyreʼỹ ótrope, jepe ijetuʼu jave pe várko ohundi potaitéma.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Ipahápe, opavave ojesalva,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heʼi haguéicha.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puévlo oreko responsabilidad omog̃uahẽvo Ñandejára rembipota ko múndope ñemboʼe rupive ha pe marandu porã Ñandejára salvasión rehegua.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opa tekove oĩva ko yvy ape ári jára. Mba’eve nomanói ha’e opermiti’ỹre.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Pablo pe várko ojotopávo pe tifón ndive?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Ojepoi yguasúpe.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Oñorairõ pe piloto ndive.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Oñembo'e Tupãme.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Oñembo'e Tupãme.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ha he'i: ‘Ani rekyhyje, Pablo. Peẽ peñehundi vaʼerã César renondépe; ha Ñandejára omeʼẽ ndéve opa umi ohóva nendive várkope’.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Hechokuéra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Ñe’ẽpoty ha purahéi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Pablo ojerure vaʼekue Onesimo rehe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Ajerure ndéve che ra'y Onesimo rehe, oikova'ekue chugui che ra'y aime aja kadena-pe.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ningo Filemón rembiguái. Péro haʼe osẽ ñemiháme ijára permísoʼỹre oho Rómape.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Onesimo oikuaa Páblope oĩva kárselpe Rómape. Pablo omombeʼu chupe pe marandu porã, ha haʼe ojerovia Jesús rehe.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Ohendúvo upéva, hova hova yvýpe, okyhyjeterei. Jesús heʼi: “Ani rekyhyje”. Omañávo hikuái, ndohechái avave Jesúspe.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heʼi Onésimope oho jey hag̃ua ipatrón Filemón rendápe ha ojerure hag̃ua chupe perdón. Ha Pablo heʼi Onésimope oiko hag̃ua Jesúspe ojeroviávaicha.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ojepy'apy. Pórke upe tiémpope, pe tembiguái okañývape ojuka ijára.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ohai peteĩ kárta Onesimope g̃uarã ipatrón Filemónpe operdona hag̃ua chupe. Ko kuatiañeʼẽ haʼe hína ‘Filemón’ la Bíbliape.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ombojoaju jey pe rrelasión oñembyaíva Onesimo ha Filemón apytépe. Onesimo ojerure Filemónpe perdón, ha Filemón operdona Onesimo-pe.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Jajerureva'erã perdón jajapo vai ramo.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oĩramo ojapóva ivaíva ñanderehe, ñaperdona vaʼerã chupe.</a:t>
            </a:r>
            <a:r xmlns:a="http://schemas.openxmlformats.org/drawingml/2006/main">
              <a:rPr lang="g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 ningo umi hénte oguerovia Jesúspe.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ogueru py’aguapy ha joaju oĩháme ñorairõ ha ñorairõ.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¿Mávapepa ojotopa Onésimo Rómape okañýrõ guare ijára Filemóngui?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Ajerure peẽme che ra'y Onesimo rehe, oikova'ekue chugui che ra'y aime aja kadena-pe.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1:10-pe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Timoteo, Pablo Remimbo'e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Chemandu’a nde jerovia añeteguáre, oikova’ekue ypy nde abuela Lois ha nde sy Eunice-pe ha, añekonvense, ko’áĝa oikoha ndepype avei.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oreko vaʼekue peteĩ disípulo hérava Timoteo. Timoteo imitã guive ha’e misionero Pablo ndive.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 peteĩ kuimbaʼe orekóva mokõi itaʼýra. Pe mokõiha ta’ýra ojerure itúvape ome’ẽ haĝua chupe iparte pe propiedad-gui de antemano.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oĩ vaʼekue ko yvy ape ári yvypóraicha, péro Haʼe avei Ñandejára.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Ñandejára omanda haguéicha idisipulokuérape pe montáñape.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jajeroviava’erã Jesús ha’eha Tupã Ra’y ha ñahendu porã chupe.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Pablo, oĩva kárselpe, oikuaa omano potaitemaha, ha ohai peteĩ kárta hemimboʼe ohayhuetéva Timotéope.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kuatiañe’ẽ he’i mba’éichapa Timoteo ombo’eva’erã umi ogueroviávape peteĩ ministro tupaópe.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ha umi ojeroviáva olee Pablo kuatiañeʼẽ ha odesidi ndoperdemoʼãiha ijerovia ipahaite peve ojepersegi jave jepe.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Pablo jerovia ombohasa hemimbo'e Timoteo-pe, ha jey umi iglésia-pe.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Aguyje umi evangelista omoherakuãva’ekue ñandéve pe evangelio ha umi mbo’ehára ñanembo’eva’ekue Ñandejára ñe’ẽ, ñande jerovia ha ñane tupao okakuaa.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Ko’áğa ñamoguahẽva’erã ñande jerovia ha ñambo’eva’erã chupekuéra Ñandejára ñe’ẽ ña’aprendeva’ekue.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oñemoingove jey ha oikove tapiaite, tupao ha ogueroviáva hese.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¿Mávapepa Pablo ohai pe kárta hiʼag̃uívo pe ára omano hag̃ua?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Timoteo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Chemandu’a nde jerovia añeteguáre, oikova’ekue ypy nde abuela Lois ha nde sy Eunice-pe ha, añekonvense, ko’áĝa oikoha ndepype avei.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Ñe’ẽpoty ryru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100 Ñandejára Ñeʼẽ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Juan Ohecha peteĩ mba’e hechapyrãva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 otestifikava ko'ã mba'e he'i: “Heẽ, pya'e ajúta”. Amén. Eju, Ñandejára Jesús.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omimbi porãva peteĩ apariencia gloriosa reheve.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persecución tupaópe ivaive ohóvo ára ha ára. Enterove idisipulokuéra ojemartirio osegi aja ijerovia, ha Juan opyta haʼeño Patmóspe.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 ohendu peteĩ ñe’ẽ hatã peteĩ trompetaicha, he’íva: “Ehai peteĩ kuatiañe’ẽme pehecháva ha emondo umi siete tupaópe”.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 ohecha avei Jesúspe. Jesús haʼe vaʼekue peteĩ rréi raʼanga orekóva opa podér ko múndope.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ohecha yvága pyahu ha yvy pyahu oútava. Ndaiporimo’ãi mba’eve ivaíva, ndaiporimo’ãi ñembyasy ha akóinte oĩta vy’apavẽ Ñandejára ndive.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ohai opa ko'ã visión ha ohai tupaópe. “Peñongatu pende jerovia, Ñandejára ou jeýtagui!” Kóva hína pe último lívro oĩva la Bíbliape, Apocalipsis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Mbo'epy ko árape guarã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jeýta ko yvy ape ári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juez ramo algún día.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 jave, umi ndogueroviáiva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Jesúspe ohasa asy opa ára g̃uarã,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Umi ojeroviáva Jesús rehe ovyʼáta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Tekove opave’ỹva Vy’apavẽ reheve.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¿Rehaʼarõ piko Jesús ou jey?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Ndajaperdeiva’erã upe esperanza, ñañongatuva’erã ñande jerovia ko yvy ape ári ipahaite peve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3200"/>
              <a:t>Mávapa Jesús?</a:t>
            </a:r>
            <a:r xmlns:a="http://schemas.openxmlformats.org/drawingml/2006/main">
              <a:rPr lang="g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jeýta ko yvy ape ári rréiramo, ohusgáta opa mbaʼe ha ogovernáta opa mbaʼe opa ára g̃uarã.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¿Mbaʼéichapa héra pe ísla oĩ haguépe pe disípulo Juan?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gn" altLang="ko-KR" sz="2800">
                <a:solidFill>
                  <a:srgbClr val="ff0000"/>
                </a:solidFill>
              </a:rPr>
              <a:t>Patmos rehegua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000"/>
              <a:t>Ko árapegua Ñe'ẽ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Pe otestifikava ko'ã mba'e he'i: “Heẽ, pya'e ajúta”. Amén. Eju, Ñandejára Jesús.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 rehegua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 1.1.</a:t>
            </a:r>
            <a:r xmlns:a="http://schemas.openxmlformats.org/drawingml/2006/main">
              <a:rPr lang="g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 rehegua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Mba'era'a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¿Máva piko ndohechái Jesús oñemoambueha?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Santiago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Tomás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Upépe ha'e oñemoambue henondépe. Hova omimbi kuarahyicha, ha ijao oñemomorotĩ pe tesapeicha.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Ñe’ẽpoty ryru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75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</a:t>
            </a:r>
            <a:r xmlns:a="http://schemas.openxmlformats.org/drawingml/2006/main">
              <a:rPr lang="gn" altLang="en-US" sz="4400"/>
              <a:t> </a:t>
            </a:r>
            <a:r xmlns:a="http://schemas.openxmlformats.org/drawingml/2006/main">
              <a:rPr lang="gn" altLang="ko-KR" sz="4400"/>
              <a:t>Ohayhu Mitãnguérape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Jesús ohechávo upéva, ipochy. He'i chupe kuéra: “Peheja tou che rendápe umi mitã mimi, ha ani pejoko chupekuéra, Tupã Rréino ha'égui ko'ãva mba'e”.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 túva ogueru imemby Jesús rendápe Jesús ovendesi hag̃ua chupe.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Upéi, Jesús remimboʼekuéra omongavaju chupe. “¿Mbaʼéicha piko reñeanimáta regueru ne membýpe Jesús rendápe?”.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ohechávo upéva, heʼi pochýpe.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—Ani rejoko umi mitã ou haguã che rendápe. Ñandejára rréino ha’e ko’ã mitãicha mba’e.!”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pe taʼýra omombopaite umi mbaʼe orekóva pe país mombyrýpe ha oiko chugui miserable.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“Oimeraẽ ndohupytýiva Tupã rréino mitã’ícha araka’eve ndoikemo’ãi ipype” Ha ojagarra umi mitãme ijyva ári, omoĩ ipo hi’ári ha ohovasa chupekuéra.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 vaʼekue Ñandejára rréino haʼeha koʼã mitãicha.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Jaiko avei ñandehegui mitã jahayhúva Ñandejárape ha ñaneñe’ẽrendúva Jesúspe japerde’ỹre umi ipotĩva, iñonrrádova,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peteĩ mitã korasõ añetegua.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ohayhúva, omomba’éva ha ohovasa mitãnguérape.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ojapo umi disípulo umi mitã ohose jave Jesús rendápe?</a:t>
            </a:r>
            <a:r xmlns:a="http://schemas.openxmlformats.org/drawingml/2006/main">
              <a:rPr altLang="en-US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Haʼekuéra oguerohory chupekuéra vyʼápe.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Omongavaju chupekuéra ani haguã oho Jesús rendápe.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Oikuaauka hikuái mitãnguérape Jesúspe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Ome’ẽ chupekuéra tembi’u ha omondo hógape.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Omongavaju chupekuéra ani haguã oho Jesús rendápe.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Jesús ohechávo upéva, ipochy. He'i chupe kuéra: “Peheja tou che rendápe umi mitã mimi, ha ani pejoko chupekuéra, Tupã Rréino ha'égui ko'ãva mba'e”.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76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Jesús omonguera peteĩ siégope, hérava Bartimeo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—Tereho —he'i Jesús, nde jerovia nemonguera. Upepete ohecha ha oho Jesús rapykuéri tape pukukue.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og̃uahẽrõ guare Jericópe, peteĩ siégo, Bartimeo oguapy hína kuri tape rembeʼýpe ojerure asy.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Ohendúvo ha'eha Jesús Nazaretgua, oñepyrũ osapukái: —Jesús, David Ra'y, che poriahuvereko!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ohenói Bartimeope. “¿Mba’e piko reipotáta ajapo nderehe?”. Jesús oporandu chupe. Pe ohecha’ỹva he’i: “Mbo’ehára, ahechase”.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taʼýra ohechakuaa oñembyasyveha umi tembiguái oĩvagui itúva rógape.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ou jey ha ojerure asy itúvape oasepta hag̃ua chupe peteĩ hembiguáiramo.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—Tereho —he'i Jesús, nde jerovia nemonguera. Upepete ohupyty hesa.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“¡Aguyje ndéve, Jesús!” Bartimeo osegi Jesús-pe ohejáva chupe ohecha.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 Bartimeope: “Nde jerovia nemonguera”.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Ha’e pe jerovia ñandesalva.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Jerovia ojehechauka ñembo’e ipy’aite guive.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Ñañemboʼe jave Jesúspe,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Jaguerekova’erã ko jerovia.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hína pe ohendúva ha ombohováiva ñane ñemboʼe ipyʼaite guive.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ojerure Bartimeo Jesúspe?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Eme'ẽ chéve heta viru.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 aikose ne remimbo'e ramo.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Taguata y ári.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Ahechase jey.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Ahechase jey.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—Tereho —he'i Jesús, nde jerovia nemonguera. Upepete ohecha ha oho Jesús rapykuéri tape pukukue.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77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Zaqueo ojupi peteĩ yvyramátare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Yvypóra Ra'y oúgui oheka ha osalva haguã pe okañýva".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 19 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Upépe oĩ peteĩ karai iplátava hérava Zaqueo. Haʼe ningo peteĩ mburuvicha okobráva impuésto, upévare umi hénte ndochaʼéi hese.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árape Jesús og̃uahẽ pe puévlo Zaqueo oikohápe. Heta hénte henyhẽte ohecha hag̃ua Jesúspe.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Itúva ohecha ramoite ita’ýrape ouha mombyry guive, oñani hendápe ha oñañuã chupe ha oasepta vy’ápe.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Zaqueo ojupi peteĩ yvyramátare ohecha hag̃ua Jesúspe. Jesús omaña hese ha he’i. —Zaqueo, eguejy pya'e. Ko árape apyta vaʼerã nde rógape”.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"Zaqueo odesidi Jesúspe. “Ame'ẽta la mitad che mba'e mboriahúpe".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he'i: "Ko árape oguahẽ ko ógape salvación. Che aju aheka ha asalva haguã pe okañýva".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Zaqueo ojojuhúrõ guare Jesús ndive, omombeʼu omeʼẽtaha umi imboriahúvape umi mbaʼe ohayhuvéva.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Mbaʼépa pe iñimportantevéva ndéve g̃uarã?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reheja reikuaa rire Jesúspe?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Ñanemanduʼavaʼerã pe mbaʼe ivaliosovéva ñandéve g̃uarã haʼeha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rgbClr val="ff0000"/>
                </a:solidFill>
              </a:rPr>
              <a:t>Mávapa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Salvador oúva ko tetãme osalva haĝua opavavépe ojoavy’ỹre.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</a:t>
            </a:r>
            <a:r xmlns:a="http://schemas.openxmlformats.org/drawingml/2006/main">
              <a:rPr altLang="en-US" lang="g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Mba'era'a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¿Mbaʼérepa umi hénte ndochaʼéi vaʼekue Zaqueo rehe?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Pórke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ha'e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va'ekue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mburuvucha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rehegua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coleccionista rehegua.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Ojerovia porãgui Jesús rehe.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Heta oñembo’e haguére.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Iporãiterei rupi.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Haʼe ningo peteĩ impuésto okobráva mburuvicha.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Yvypóra Ra'y oúgui oheka ha osalva haguã pe okañýva".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 19 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n">
                <a:solidFill>
                  <a:schemeClr val="tx1">
                    <a:lumMod val="50000"/>
                    <a:lumOff val="50000"/>
                  </a:schemeClr>
                </a:solidFill>
              </a:rPr>
              <a:t>No 78 Ñandejára Ñe’ẽ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400"/>
              <a:t>Peteĩ Óga oñemopu’ãva Ita ári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"Upévare opavave ohendúva ko'ã che ñe'ẽ ha omoĩva en práctica, ha'ete peteĩ karai arandu omopu'ãva hóga ita ári".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omombeʼu mokõi kuimbaʼe omopuʼãva hína peteĩ óga.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he’i: “Ñandejára, nde ru akóinte nde ra’arõ”.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Peteĩva odesidi omopu’ã hóga yvyku’i ári, ambue katu ita ári.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Mokõivéva omba’apo mbarete omopu’ã haĝua peteĩ óga. Mokõive óga ojehecha imbareteha okápe tuicha ojoavy’ỹre.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Oky hatãrõ guare peteĩ inundación, pe óga oñemopu’ãva yvyku’i ári ojejohéi. Péro pe óga oñemopuʼãva pe ita ári opyta hatã.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heʼi: “Opavave ohendúva che ñeʼẽ ha omoañetéva, haʼete peteĩ kuimbaʼe iñarandúva omopuʼãva hóga ita ári”.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heʼi: “Opavave ohendúva che ñeʼẽ ha omoañetéva, haʼete peteĩ kuimbaʼe iñarandúva omopuʼãva hóga ita ári”.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¿Remoĩpa en práctica opa Ñandejára ñe’ẽ?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Jaiko kuimba'e iñarandúva ñaneñe'ẽrendúva Ñandejára Ñe'ẽme.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ovy’áva umi iñe’ẽrendúvare pe Ñe’ẽme.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Araka’épa ho’a pe óga oñemopu’ãva yvyku’i ári?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Oñemopuʼã riremínte pe óga,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Kuarahy omimbi jave,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Heta tapicha oike jave ógape,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Oky heta ha ohypýirõ guare,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Oky heta ha ohypýirõ guare,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"Upévare opavave ohendúva ko'ã che ñe'ẽ ha omoĩva en práctica, ha'ete peteĩ karai arandu omopu'ãva hóga ita ári".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79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Pokõi Tupãsy Arandu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—Upévare peñangarekóke, ndapeikuaáigui ára ni aravo”.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Heta japeka ñande rekovépe.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Upévare Roñeñandu kulpávle ropeka haguére Ñandejára kóntrape.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Péro Ñandejára akóinte ñaneperdona ñande angaipakuérare.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Pórke Jesús ojagarráma opa ñande angaipa.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Pegueroviava’erã kóva ha peho Ñandejára rendápe aguyje ha vy’ápe.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Oĩ vaʼekue umi kuñataĩ oñembosakoʼíva pe kasamientorã. Umi cinco mitãkuña iñaranduva ombosako’i lámpara oguerekóva suficiente aceite, ha katu ambue cinco ndojapói.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Pyhare, pe nóvio otardávo, umi diez vírgen oke.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¡Pe nóvio oĩ ko'ápe! Umi kuñataĩ opu’ã pya’e. Ha umi cinco vírgen nombosako'íriva aséite resape ogue.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“Eme’ẽ oréve aceite” —Rome’ẽramo ndéve ore aceite, ikatu opa ore aséite, avei. Tereho egueraha aséite.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Péro umi cinco mitãkuña itavýva oho aja ojogua aséite, pe karu guasu rokẽ oñemboty. Amo ipahápe, umi cinco mitãkuña itavýva ndojehejái oho pe fiéstape.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Kóva ha’e peteĩ tembiasakue Jesús omombe’úva ñandéve mba’éichapa ñaha’arõva’erã pe ára ou jeývo.</a:t>
            </a:r>
            <a:r xmlns:a="http://schemas.openxmlformats.org/drawingml/2006/main">
              <a:rPr altLang="en-US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Avave ndoikuaái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ou jeýta vove.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Péro umi cinco vírhen iñarandúvaicha, akóinte ñapuʼãvaʼerã ha ñahaʼarõ Jesúspe ñane korasõ preparádo reheve.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opromete ou jeytaha ko tetãme avave ndoikuaái vove.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Mba'épa nombosako'íri umi cinco vírgen itavýva?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jopói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aceite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—Upévare peñangarekóke, ndapeikuaáigui ára ni aravo”.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Ñe’ẽpoty ha purahéi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80 Ñandejára Ñe’ẽ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n" altLang="ko-KR" sz="4400"/>
              <a:t>Pe Parábola umi Talento rehegua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g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pe akóinte ñanderayhúva ha ñanera’arõva.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"Ijára ombohovái: '¡Rejapo porã, tembiguái porã ha jeroviaha! Nde reime jeroviaha mbovymi mba'ére; che romoĩta heta mba'ére. ¡Eju ekomparti nde jára vy'apavẽ!'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Peteĩ persóna okonfia pláta hembiguáikuérape ohokuévo ótro tetãme. Ome'ẽ cinco talento pe tembiguái peteĩháme, mokõi mokõiha ha peteĩ mbohapyhape.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tembiguái ohupytyva’ekue 5 talento ha mokõi talento oho peteĩ jeýpe ha omoĩ ipirapire omba’apo haĝua ha ohupyty doble. Péro peteĩ kuimbaʼe ohupytýva 1 talento osẽ ojoʼo peteĩ yvykua yvýpe ha omokañy ijára pláta.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 patrón ou jeývo ha ohepyme'ẽ hendivekuéra cuenta, pe tembiguái peteĩha oganave cinco talento, ha pe mokõiha mokõive.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katu, pe tembiguái ohupytyva’ekue peteĩ talento ndohupytýi mba’eve. —Mbo'ehára, peteĩ talento añoite reme'ẽ chéve. Upéicharõ, ¿mbaʼéicha piko agana hetave pláta?”.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Ijára ipochy. “Remoĩva’erãmo’ã che pirapire depósito-pe umi banquero-pe, ahupyty jeýta kuri interés reheve. Nde tembiguái ndovaléiva mba'everã, esẽ che rógagui!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Mbo'epy ko árape guarã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ñane’adverti hína ani haĝua ñandepy’aju pe parábola de talento rupive.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Oĩ peteĩ mbaʼe iñimportantevéva mboýpa jahupyty.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iñimportantevéva ha’e pevivi peteĩ tekove Ñandejára gloriarã peiporúvo fielmente pe perekóva.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Enterove jaiko vaʼerã upéicha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omomba’eguasu haguã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3200"/>
              <a:t>Mávapa Jesús?</a:t>
            </a:r>
            <a:r xmlns:a="http://schemas.openxmlformats.org/drawingml/2006/main">
              <a:rPr altLang="en-US" lang="g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rgbClr val="0070c0"/>
                </a:solidFill>
              </a:rPr>
              <a:t>Jesús ha'e..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ha’e ñande jára, oevalua ñande rekove ha ñanepremia he’iháicha.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>
                <a:solidFill>
                  <a:srgbClr val="ff0000"/>
                </a:solidFill>
              </a:rPr>
              <a:t>Ko árape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¿Mbaʼépa pe patrón okonfia umi siérvope oviaha aja mombyry?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campo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tenda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 rehegua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n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gn" sz="2800">
                <a:solidFill>
                  <a:srgbClr val="ff0000"/>
                </a:solidFill>
              </a:rPr>
              <a:t>talento rehegua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n" sz="4000"/>
              <a:t>Ko árapegua Ñe'ẽ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n" sz="3600"/>
              <a:t>"Ijára ombohovái: '¡Rejapo porã, tembiguái porã ha jeroviaha! Nde reime jeroviaha mbovymi mba'ére; che romoĩta heta mba'ére. ¡Eju ekomparti nde jára vy'apavẽ!'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25:21 -pe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